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7" r:id="rId4"/>
    <p:sldId id="260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7761" autoAdjust="0"/>
    <p:restoredTop sz="94660"/>
  </p:normalViewPr>
  <p:slideViewPr>
    <p:cSldViewPr>
      <p:cViewPr varScale="1">
        <p:scale>
          <a:sx n="102" d="100"/>
          <a:sy n="102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93A04-3DCB-4FF1-B613-53DD58C093BB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3B41E-1163-4E78-9DE9-9A011751FA0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13663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First 3 are regional</a:t>
            </a:r>
            <a:r>
              <a:rPr lang="en-NZ" baseline="0" dirty="0" smtClean="0"/>
              <a:t> council/</a:t>
            </a:r>
            <a:r>
              <a:rPr lang="en-NZ" baseline="0" dirty="0" err="1" smtClean="0"/>
              <a:t>DoC</a:t>
            </a:r>
            <a:r>
              <a:rPr lang="en-NZ" baseline="0" dirty="0" smtClean="0"/>
              <a:t> needs</a:t>
            </a:r>
          </a:p>
          <a:p>
            <a:r>
              <a:rPr lang="en-NZ" baseline="0" dirty="0" smtClean="0"/>
              <a:t>Last is researcher needs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B41E-1163-4E78-9DE9-9A011751FA05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7330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err="1" smtClean="0"/>
              <a:t>AgResearch</a:t>
            </a:r>
            <a:r>
              <a:rPr lang="en-NZ" dirty="0" smtClean="0"/>
              <a:t> decision</a:t>
            </a:r>
            <a:r>
              <a:rPr lang="en-NZ" baseline="0" dirty="0" smtClean="0"/>
              <a:t> to cut through impasse and build a prototype to demonstrate benefits</a:t>
            </a:r>
            <a:endParaRPr lang="en-NZ" dirty="0" smtClean="0"/>
          </a:p>
          <a:p>
            <a:r>
              <a:rPr lang="en-NZ" dirty="0" smtClean="0"/>
              <a:t>Commissioned prototype with funding from Beating</a:t>
            </a:r>
            <a:r>
              <a:rPr lang="en-NZ" baseline="0" dirty="0" smtClean="0"/>
              <a:t> Weeds II programme</a:t>
            </a:r>
          </a:p>
          <a:p>
            <a:r>
              <a:rPr lang="en-NZ" baseline="0" dirty="0" smtClean="0"/>
              <a:t>Used Australian developer who was involved in Atlas of Living Australia project and Western Australian Weed mapping project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B41E-1163-4E78-9DE9-9A011751FA05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66823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Need to migrate to </a:t>
            </a:r>
            <a:r>
              <a:rPr lang="en-NZ" dirty="0" err="1" smtClean="0"/>
              <a:t>AgR</a:t>
            </a:r>
            <a:r>
              <a:rPr lang="en-NZ" dirty="0" smtClean="0"/>
              <a:t> server</a:t>
            </a:r>
          </a:p>
          <a:p>
            <a:r>
              <a:rPr lang="en-NZ" dirty="0" smtClean="0"/>
              <a:t>Working with GW and ES to prioritise</a:t>
            </a:r>
            <a:r>
              <a:rPr lang="en-NZ" baseline="0" dirty="0" smtClean="0"/>
              <a:t> further development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B41E-1163-4E78-9DE9-9A011751FA05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47968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07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2584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44156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2400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02350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66618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84116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9074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23562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20980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833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6F9F1-8F6F-4165-9208-9DE74F423D2A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6B060-98ED-4F0E-A2C9-56C428BC89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976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National weeds distribution database (NWDD)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Briefing for </a:t>
            </a:r>
            <a:r>
              <a:rPr lang="en-NZ" dirty="0" err="1"/>
              <a:t>D</a:t>
            </a:r>
            <a:r>
              <a:rPr lang="en-NZ" dirty="0" err="1" smtClean="0"/>
              <a:t>ataversity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38612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Identified agency needs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600" dirty="0" smtClean="0"/>
              <a:t>Weed risk assessment</a:t>
            </a:r>
          </a:p>
          <a:p>
            <a:pPr lvl="1"/>
            <a:r>
              <a:rPr lang="en-NZ" sz="2600" dirty="0" smtClean="0"/>
              <a:t>Current vs. potential distributions</a:t>
            </a:r>
          </a:p>
          <a:p>
            <a:r>
              <a:rPr lang="en-NZ" sz="2600" dirty="0" smtClean="0"/>
              <a:t>Weed categorization in pest management strategies</a:t>
            </a:r>
          </a:p>
          <a:p>
            <a:r>
              <a:rPr lang="en-NZ" sz="2600" dirty="0" smtClean="0"/>
              <a:t>National-scale reporting</a:t>
            </a:r>
          </a:p>
          <a:p>
            <a:pPr lvl="1"/>
            <a:r>
              <a:rPr lang="en-NZ" sz="2600" dirty="0" smtClean="0"/>
              <a:t>Changes in distribution</a:t>
            </a:r>
          </a:p>
          <a:p>
            <a:pPr lvl="1"/>
            <a:r>
              <a:rPr lang="en-NZ" sz="2600" dirty="0" smtClean="0"/>
              <a:t>Effectiveness of strategies</a:t>
            </a:r>
          </a:p>
          <a:p>
            <a:r>
              <a:rPr lang="en-NZ" sz="2600" dirty="0" smtClean="0"/>
              <a:t>Distribution data to parameterise models</a:t>
            </a:r>
          </a:p>
          <a:p>
            <a:pPr lvl="1"/>
            <a:r>
              <a:rPr lang="en-NZ" sz="2600" dirty="0" smtClean="0"/>
              <a:t>Habitat/niche</a:t>
            </a:r>
          </a:p>
          <a:p>
            <a:pPr lvl="1"/>
            <a:r>
              <a:rPr lang="en-NZ" sz="2600" dirty="0" smtClean="0"/>
              <a:t>Weed spread</a:t>
            </a:r>
          </a:p>
          <a:p>
            <a:pPr lvl="1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18930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Background 1/2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400" dirty="0" err="1" smtClean="0"/>
              <a:t>Basse</a:t>
            </a:r>
            <a:r>
              <a:rPr lang="en-NZ" sz="2400" dirty="0" smtClean="0"/>
              <a:t> et al. </a:t>
            </a:r>
            <a:r>
              <a:rPr lang="en-NZ" sz="2400" dirty="0" err="1" smtClean="0"/>
              <a:t>Envirolink</a:t>
            </a:r>
            <a:r>
              <a:rPr lang="en-NZ" sz="2400" dirty="0" smtClean="0"/>
              <a:t> report for Environment Southland</a:t>
            </a:r>
          </a:p>
          <a:p>
            <a:pPr lvl="1"/>
            <a:r>
              <a:rPr lang="en-NZ" sz="2400" dirty="0" smtClean="0"/>
              <a:t>A “simple, accessible, reliable national database showing accurate current and historical distributions of weeds”</a:t>
            </a:r>
          </a:p>
          <a:p>
            <a:pPr lvl="1"/>
            <a:r>
              <a:rPr lang="en-NZ" sz="2400" dirty="0" smtClean="0"/>
              <a:t>Wide range of data collection and storage systems using different standards</a:t>
            </a:r>
          </a:p>
          <a:p>
            <a:pPr lvl="1"/>
            <a:r>
              <a:rPr lang="en-NZ" sz="2400" dirty="0" smtClean="0"/>
              <a:t>Authorised server to harvest data from different sources</a:t>
            </a:r>
          </a:p>
          <a:p>
            <a:pPr lvl="1"/>
            <a:r>
              <a:rPr lang="en-NZ" sz="2400" dirty="0" smtClean="0"/>
              <a:t>Minimum standard of species, date, co-ordinates (+type)</a:t>
            </a:r>
          </a:p>
        </p:txBody>
      </p:sp>
    </p:spTree>
    <p:extLst>
      <p:ext uri="{BB962C8B-B14F-4D97-AF65-F5344CB8AC3E}">
        <p14:creationId xmlns:p14="http://schemas.microsoft.com/office/powerpoint/2010/main" val="1383180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Background 2/2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sz="2400" dirty="0" smtClean="0"/>
              <a:t>Cooper &amp; Carver scoping report for TFBIS</a:t>
            </a:r>
          </a:p>
          <a:p>
            <a:pPr lvl="1"/>
            <a:r>
              <a:rPr lang="en-NZ" sz="2400" dirty="0" smtClean="0"/>
              <a:t>Manual aggregation</a:t>
            </a:r>
          </a:p>
          <a:p>
            <a:pPr lvl="1"/>
            <a:r>
              <a:rPr lang="en-NZ" sz="2400" dirty="0" smtClean="0"/>
              <a:t>Quality management</a:t>
            </a:r>
          </a:p>
          <a:p>
            <a:pPr lvl="1"/>
            <a:r>
              <a:rPr lang="en-NZ" sz="2400" dirty="0"/>
              <a:t>2</a:t>
            </a:r>
            <a:r>
              <a:rPr lang="en-NZ" sz="2400" dirty="0" smtClean="0"/>
              <a:t> year establishment project $700k + $70k p.a.</a:t>
            </a:r>
          </a:p>
          <a:p>
            <a:pPr lvl="2"/>
            <a:r>
              <a:rPr lang="en-NZ" sz="2000" dirty="0" smtClean="0"/>
              <a:t>6 species, current and potential maps</a:t>
            </a:r>
          </a:p>
          <a:p>
            <a:pPr lvl="1"/>
            <a:r>
              <a:rPr lang="en-NZ" sz="2400" dirty="0" smtClean="0"/>
              <a:t>2-3 year enhancement project $400-600k</a:t>
            </a:r>
          </a:p>
          <a:p>
            <a:pPr lvl="2"/>
            <a:r>
              <a:rPr lang="en-NZ" sz="2000" dirty="0" smtClean="0"/>
              <a:t>Auto-harvesting, predictive models, CBA tools, crowd sourcing</a:t>
            </a:r>
          </a:p>
          <a:p>
            <a:pPr lvl="1"/>
            <a:r>
              <a:rPr lang="en-NZ" sz="2400" dirty="0" smtClean="0"/>
              <a:t>Establish governance</a:t>
            </a:r>
          </a:p>
          <a:p>
            <a:endParaRPr lang="en-NZ" dirty="0" smtClean="0"/>
          </a:p>
          <a:p>
            <a:r>
              <a:rPr lang="en-NZ" sz="2600" dirty="0" smtClean="0"/>
              <a:t>Wide support in principle, little support in </a:t>
            </a:r>
            <a:r>
              <a:rPr lang="en-NZ" sz="2600" dirty="0" smtClean="0"/>
              <a:t>$</a:t>
            </a:r>
          </a:p>
          <a:p>
            <a:pPr lvl="1"/>
            <a:r>
              <a:rPr lang="en-NZ" sz="2600" dirty="0" smtClean="0"/>
              <a:t>Cost/benefit issues</a:t>
            </a:r>
            <a:endParaRPr lang="en-NZ" sz="2600" dirty="0"/>
          </a:p>
        </p:txBody>
      </p:sp>
    </p:spTree>
    <p:extLst>
      <p:ext uri="{BB962C8B-B14F-4D97-AF65-F5344CB8AC3E}">
        <p14:creationId xmlns:p14="http://schemas.microsoft.com/office/powerpoint/2010/main" val="512088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First step solution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400" dirty="0" smtClean="0"/>
              <a:t>Online NWDD tool</a:t>
            </a:r>
          </a:p>
          <a:p>
            <a:pPr lvl="1"/>
            <a:r>
              <a:rPr lang="en-NZ" sz="2400" dirty="0" smtClean="0"/>
              <a:t>Consistent with Australian approaches</a:t>
            </a:r>
          </a:p>
          <a:p>
            <a:pPr lvl="1"/>
            <a:r>
              <a:rPr lang="en-NZ" sz="2400" dirty="0" smtClean="0"/>
              <a:t>Appropriate scale/resolution for identified needs</a:t>
            </a:r>
          </a:p>
          <a:p>
            <a:pPr lvl="1"/>
            <a:r>
              <a:rPr lang="en-NZ" sz="2400" dirty="0" smtClean="0"/>
              <a:t>Leverage off </a:t>
            </a:r>
            <a:r>
              <a:rPr lang="en-NZ" sz="2400" dirty="0" err="1" smtClean="0"/>
              <a:t>DoC</a:t>
            </a:r>
            <a:r>
              <a:rPr lang="en-NZ" sz="2400" dirty="0" smtClean="0"/>
              <a:t> project (Howell) 180 </a:t>
            </a:r>
            <a:r>
              <a:rPr lang="en-NZ" sz="2400" dirty="0" err="1" smtClean="0"/>
              <a:t>spp</a:t>
            </a:r>
            <a:endParaRPr lang="en-NZ" sz="2400" dirty="0" smtClean="0"/>
          </a:p>
          <a:p>
            <a:pPr lvl="1"/>
            <a:r>
              <a:rPr lang="en-NZ" sz="2400" dirty="0" smtClean="0"/>
              <a:t>Hosted by developer</a:t>
            </a:r>
          </a:p>
          <a:p>
            <a:pPr lvl="1"/>
            <a:r>
              <a:rPr lang="en-NZ" sz="2400" dirty="0" smtClean="0"/>
              <a:t>Cost $35k to date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904365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6197524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Screenshots</a:t>
            </a:r>
            <a:endParaRPr lang="en-NZ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73016"/>
            <a:ext cx="5945689" cy="32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908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Next steps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400" dirty="0" smtClean="0"/>
              <a:t>Migrate to </a:t>
            </a:r>
            <a:r>
              <a:rPr lang="en-NZ" sz="2400" dirty="0" err="1" smtClean="0"/>
              <a:t>AgR</a:t>
            </a:r>
            <a:r>
              <a:rPr lang="en-NZ" sz="2400" dirty="0" smtClean="0"/>
              <a:t> management</a:t>
            </a:r>
          </a:p>
          <a:p>
            <a:r>
              <a:rPr lang="en-NZ" sz="2400" dirty="0" smtClean="0"/>
              <a:t>Agency data </a:t>
            </a:r>
            <a:r>
              <a:rPr lang="en-NZ" sz="2400" dirty="0" smtClean="0"/>
              <a:t>sharing to generate data layers in Enterprise GIS</a:t>
            </a:r>
            <a:endParaRPr lang="en-NZ" sz="2400" dirty="0" smtClean="0"/>
          </a:p>
          <a:p>
            <a:r>
              <a:rPr lang="en-NZ" sz="2400" dirty="0" smtClean="0"/>
              <a:t>Stakeholder prioritization of </a:t>
            </a:r>
            <a:r>
              <a:rPr lang="en-NZ" sz="2400" dirty="0" smtClean="0"/>
              <a:t>development (GW and ES)</a:t>
            </a:r>
            <a:endParaRPr lang="en-NZ" sz="2400" dirty="0" smtClean="0"/>
          </a:p>
          <a:p>
            <a:r>
              <a:rPr lang="en-NZ" sz="2400" dirty="0" smtClean="0"/>
              <a:t>Relationships with other initiatives</a:t>
            </a:r>
          </a:p>
          <a:p>
            <a:pPr lvl="1"/>
            <a:r>
              <a:rPr lang="en-NZ" sz="2400" dirty="0" smtClean="0"/>
              <a:t>Regional council data sharing </a:t>
            </a:r>
            <a:r>
              <a:rPr lang="en-NZ" sz="2400" dirty="0" smtClean="0"/>
              <a:t>(LAWA)</a:t>
            </a:r>
            <a:endParaRPr lang="en-NZ" sz="2400" dirty="0" smtClean="0"/>
          </a:p>
          <a:p>
            <a:pPr lvl="1"/>
            <a:r>
              <a:rPr lang="en-NZ" sz="2400" dirty="0" smtClean="0"/>
              <a:t>National science challenge (</a:t>
            </a:r>
            <a:r>
              <a:rPr lang="en-NZ" sz="2400" dirty="0" err="1" smtClean="0"/>
              <a:t>BioDiv</a:t>
            </a:r>
            <a:r>
              <a:rPr lang="en-NZ" sz="2400" dirty="0" smtClean="0"/>
              <a:t> &amp; </a:t>
            </a:r>
            <a:r>
              <a:rPr lang="en-NZ" sz="2400" dirty="0" err="1" smtClean="0"/>
              <a:t>BioSec</a:t>
            </a:r>
            <a:r>
              <a:rPr lang="en-NZ" sz="2400" dirty="0" smtClean="0"/>
              <a:t>)</a:t>
            </a:r>
          </a:p>
          <a:p>
            <a:pPr lvl="1"/>
            <a:r>
              <a:rPr lang="en-NZ" sz="2400" dirty="0" smtClean="0"/>
              <a:t>National Land Resource Centre</a:t>
            </a:r>
          </a:p>
          <a:p>
            <a:pPr lvl="1"/>
            <a:r>
              <a:rPr lang="en-NZ" sz="2400" dirty="0" smtClean="0"/>
              <a:t>NZ Plant Conservation Network</a:t>
            </a:r>
          </a:p>
          <a:p>
            <a:pPr lvl="1"/>
            <a:r>
              <a:rPr lang="en-NZ" sz="2400" dirty="0" err="1" smtClean="0"/>
              <a:t>PestWeb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3643504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316</Words>
  <Application>Microsoft Office PowerPoint</Application>
  <PresentationFormat>On-screen Show (4:3)</PresentationFormat>
  <Paragraphs>58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National weeds distribution database (NWDD)</vt:lpstr>
      <vt:lpstr>Identified agency needs</vt:lpstr>
      <vt:lpstr>Background 1/2</vt:lpstr>
      <vt:lpstr>Background 2/2</vt:lpstr>
      <vt:lpstr>First step solution</vt:lpstr>
      <vt:lpstr>Screenshots</vt:lpstr>
      <vt:lpstr>Next steps</vt:lpstr>
    </vt:vector>
  </TitlesOfParts>
  <Company>AgResearch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weeds distribution database (NWDD)</dc:title>
  <dc:creator>Dodd, Mike</dc:creator>
  <cp:lastModifiedBy>Dodd, Mike</cp:lastModifiedBy>
  <cp:revision>8</cp:revision>
  <dcterms:created xsi:type="dcterms:W3CDTF">2013-10-18T01:12:37Z</dcterms:created>
  <dcterms:modified xsi:type="dcterms:W3CDTF">2013-10-18T02:44:55Z</dcterms:modified>
</cp:coreProperties>
</file>